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2" r:id="rId7"/>
    <p:sldId id="263" r:id="rId8"/>
    <p:sldId id="279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5.png"/><Relationship Id="rId3" Type="http://schemas.openxmlformats.org/officeDocument/2006/relationships/image" Target="../media/image105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29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5.png"/><Relationship Id="rId12" Type="http://schemas.openxmlformats.org/officeDocument/2006/relationships/image" Target="../media/image17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4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5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647" y="589398"/>
            <a:ext cx="17164420" cy="9106918"/>
            <a:chOff x="560647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47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775" y="4004468"/>
            <a:ext cx="6268262" cy="2472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0620" y="1247920"/>
            <a:ext cx="8421486" cy="7789875"/>
            <a:chOff x="8640620" y="1247920"/>
            <a:chExt cx="8421486" cy="77898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0620" y="1247920"/>
              <a:ext cx="8421486" cy="77898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9101" y="3131732"/>
            <a:ext cx="4637607" cy="3961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7773" y="4178103"/>
            <a:ext cx="330638" cy="179289"/>
            <a:chOff x="1137773" y="4178103"/>
            <a:chExt cx="330638" cy="1792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37773" y="4178103"/>
              <a:ext cx="330638" cy="17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628" y="5695874"/>
            <a:ext cx="330638" cy="179289"/>
            <a:chOff x="7276628" y="5695874"/>
            <a:chExt cx="330638" cy="179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276628" y="5695874"/>
              <a:ext cx="330638" cy="179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6395" y="8992081"/>
            <a:ext cx="14009630" cy="548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043" y="1134286"/>
            <a:ext cx="3068896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302" y="2154288"/>
            <a:ext cx="2781835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3588" y="1612274"/>
            <a:ext cx="1477867" cy="473371"/>
            <a:chOff x="633588" y="1612274"/>
            <a:chExt cx="1477867" cy="473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33588" y="1612274"/>
              <a:ext cx="1477867" cy="473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41" y="2886571"/>
            <a:ext cx="1853734" cy="735747"/>
            <a:chOff x="7174841" y="2886571"/>
            <a:chExt cx="1853734" cy="7357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4841" y="2886571"/>
              <a:ext cx="1853734" cy="735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836" y="3622319"/>
            <a:ext cx="7357442" cy="5483790"/>
            <a:chOff x="1135836" y="3622319"/>
            <a:chExt cx="7357442" cy="5483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836" y="3622319"/>
              <a:ext cx="7357442" cy="5483790"/>
            </a:xfrm>
            <a:prstGeom prst="rect">
              <a:avLst/>
            </a:prstGeom>
          </p:spPr>
        </p:pic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657A260D-E30B-4BCC-B0C7-C71526DBD5CC}"/>
              </a:ext>
            </a:extLst>
          </p:cNvPr>
          <p:cNvGrpSpPr/>
          <p:nvPr/>
        </p:nvGrpSpPr>
        <p:grpSpPr>
          <a:xfrm>
            <a:off x="9028575" y="2239225"/>
            <a:ext cx="8311111" cy="5938925"/>
            <a:chOff x="9028575" y="2239225"/>
            <a:chExt cx="8311111" cy="5938925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521DAF22-AB4B-41BF-9DD0-1B1B32CD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8575" y="2239225"/>
              <a:ext cx="8311111" cy="5938925"/>
            </a:xfrm>
            <a:prstGeom prst="rect">
              <a:avLst/>
            </a:prstGeom>
          </p:spPr>
        </p:pic>
      </p:grpSp>
      <p:grpSp>
        <p:nvGrpSpPr>
          <p:cNvPr id="21" name="그룹 1005">
            <a:extLst>
              <a:ext uri="{FF2B5EF4-FFF2-40B4-BE49-F238E27FC236}">
                <a16:creationId xmlns:a16="http://schemas.microsoft.com/office/drawing/2014/main" id="{A328EEE9-0B20-44C9-8FF6-2EFCF9D36A22}"/>
              </a:ext>
            </a:extLst>
          </p:cNvPr>
          <p:cNvGrpSpPr/>
          <p:nvPr/>
        </p:nvGrpSpPr>
        <p:grpSpPr>
          <a:xfrm>
            <a:off x="9309568" y="2510412"/>
            <a:ext cx="7787866" cy="5396552"/>
            <a:chOff x="9309568" y="2510412"/>
            <a:chExt cx="7787866" cy="5396552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85BA5FE4-9525-4652-93CE-E1E94CF4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9568" y="2510412"/>
              <a:ext cx="7787866" cy="5396552"/>
            </a:xfrm>
            <a:prstGeom prst="rect">
              <a:avLst/>
            </a:prstGeom>
          </p:spPr>
        </p:pic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E3331147-B604-47DB-8613-A5EFD182A16C}"/>
              </a:ext>
            </a:extLst>
          </p:cNvPr>
          <p:cNvGrpSpPr/>
          <p:nvPr/>
        </p:nvGrpSpPr>
        <p:grpSpPr>
          <a:xfrm>
            <a:off x="10071256" y="4183938"/>
            <a:ext cx="6225749" cy="41553"/>
            <a:chOff x="10071256" y="4183938"/>
            <a:chExt cx="6225749" cy="41553"/>
          </a:xfrm>
        </p:grpSpPr>
        <p:pic>
          <p:nvPicPr>
            <p:cNvPr id="26" name="Object 19">
              <a:extLst>
                <a:ext uri="{FF2B5EF4-FFF2-40B4-BE49-F238E27FC236}">
                  <a16:creationId xmlns:a16="http://schemas.microsoft.com/office/drawing/2014/main" id="{C30CB55B-2643-42B1-BE93-EB445B4F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1256" y="4183938"/>
              <a:ext cx="6225749" cy="41553"/>
            </a:xfrm>
            <a:prstGeom prst="rect">
              <a:avLst/>
            </a:prstGeom>
          </p:spPr>
        </p:pic>
      </p:grpSp>
      <p:pic>
        <p:nvPicPr>
          <p:cNvPr id="27" name="Object 21">
            <a:extLst>
              <a:ext uri="{FF2B5EF4-FFF2-40B4-BE49-F238E27FC236}">
                <a16:creationId xmlns:a16="http://schemas.microsoft.com/office/drawing/2014/main" id="{2C75B823-27F1-4C13-9438-A75CAEB80DF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3037" y="2971900"/>
            <a:ext cx="3978282" cy="914264"/>
          </a:xfrm>
          <a:prstGeom prst="rect">
            <a:avLst/>
          </a:prstGeom>
        </p:spPr>
      </p:pic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6F68604E-12A1-4D10-9868-EBA20EDBF06A}"/>
              </a:ext>
            </a:extLst>
          </p:cNvPr>
          <p:cNvGrpSpPr/>
          <p:nvPr/>
        </p:nvGrpSpPr>
        <p:grpSpPr>
          <a:xfrm>
            <a:off x="10071256" y="6039766"/>
            <a:ext cx="6225749" cy="41553"/>
            <a:chOff x="10071256" y="6039766"/>
            <a:chExt cx="6225749" cy="41553"/>
          </a:xfrm>
        </p:grpSpPr>
        <p:pic>
          <p:nvPicPr>
            <p:cNvPr id="29" name="Object 23">
              <a:extLst>
                <a:ext uri="{FF2B5EF4-FFF2-40B4-BE49-F238E27FC236}">
                  <a16:creationId xmlns:a16="http://schemas.microsoft.com/office/drawing/2014/main" id="{0AD75C7A-6A61-4B02-9523-58857F30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1256" y="6039766"/>
              <a:ext cx="6225749" cy="41553"/>
            </a:xfrm>
            <a:prstGeom prst="rect">
              <a:avLst/>
            </a:prstGeom>
          </p:spPr>
        </p:pic>
      </p:grpSp>
      <p:pic>
        <p:nvPicPr>
          <p:cNvPr id="30" name="Object 25">
            <a:extLst>
              <a:ext uri="{FF2B5EF4-FFF2-40B4-BE49-F238E27FC236}">
                <a16:creationId xmlns:a16="http://schemas.microsoft.com/office/drawing/2014/main" id="{D6CA5B6F-0F6F-48EF-92AA-55D8D28684E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00522" y="4731127"/>
            <a:ext cx="5145181" cy="914264"/>
          </a:xfrm>
          <a:prstGeom prst="rect">
            <a:avLst/>
          </a:prstGeom>
        </p:spPr>
      </p:pic>
      <p:pic>
        <p:nvPicPr>
          <p:cNvPr id="31" name="Object 26">
            <a:extLst>
              <a:ext uri="{FF2B5EF4-FFF2-40B4-BE49-F238E27FC236}">
                <a16:creationId xmlns:a16="http://schemas.microsoft.com/office/drawing/2014/main" id="{31F30C4E-0DCE-45B1-90AB-C79CED9D6BA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5636" y="6520474"/>
            <a:ext cx="4615054" cy="914264"/>
          </a:xfrm>
          <a:prstGeom prst="rect">
            <a:avLst/>
          </a:prstGeom>
        </p:spPr>
      </p:pic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9C5C9355-6A04-4ADF-9A60-55AAFEB693E1}"/>
              </a:ext>
            </a:extLst>
          </p:cNvPr>
          <p:cNvGrpSpPr/>
          <p:nvPr/>
        </p:nvGrpSpPr>
        <p:grpSpPr>
          <a:xfrm>
            <a:off x="442274" y="3903665"/>
            <a:ext cx="8205457" cy="6147882"/>
            <a:chOff x="496735" y="3622319"/>
            <a:chExt cx="8205457" cy="6147882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A2EA445-7F17-41D2-9CB4-7B88E1E5E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735" y="3622319"/>
              <a:ext cx="8205457" cy="6147882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78885828-D7F9-4A92-89BD-2E6CFCB7F9BE}"/>
              </a:ext>
            </a:extLst>
          </p:cNvPr>
          <p:cNvGrpSpPr/>
          <p:nvPr/>
        </p:nvGrpSpPr>
        <p:grpSpPr>
          <a:xfrm>
            <a:off x="448136" y="3645845"/>
            <a:ext cx="7798521" cy="6405702"/>
            <a:chOff x="700203" y="3106646"/>
            <a:chExt cx="7798521" cy="6882482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3F2021AB-1190-4394-8734-AF043E9CD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t="-1" b="1370"/>
            <a:stretch/>
          </p:blipFill>
          <p:spPr>
            <a:xfrm>
              <a:off x="700203" y="3106646"/>
              <a:ext cx="7798521" cy="6882482"/>
            </a:xfrm>
            <a:prstGeom prst="rect">
              <a:avLst/>
            </a:prstGeom>
          </p:spPr>
        </p:pic>
      </p:grp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142F13FE-AB48-4837-B1B4-F032F3CC8206}"/>
              </a:ext>
            </a:extLst>
          </p:cNvPr>
          <p:cNvGrpSpPr/>
          <p:nvPr/>
        </p:nvGrpSpPr>
        <p:grpSpPr>
          <a:xfrm>
            <a:off x="299537" y="3734832"/>
            <a:ext cx="7777784" cy="6429229"/>
            <a:chOff x="665799" y="4271660"/>
            <a:chExt cx="7777784" cy="4584485"/>
          </a:xfrm>
        </p:grpSpPr>
        <p:pic>
          <p:nvPicPr>
            <p:cNvPr id="37" name="Object 7">
              <a:extLst>
                <a:ext uri="{FF2B5EF4-FFF2-40B4-BE49-F238E27FC236}">
                  <a16:creationId xmlns:a16="http://schemas.microsoft.com/office/drawing/2014/main" id="{BD46C933-4A0A-4186-AEE7-F7860686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799" y="4271660"/>
              <a:ext cx="7777784" cy="4584485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57850664-7732-4B9B-9518-0ED25259E8E1}"/>
              </a:ext>
            </a:extLst>
          </p:cNvPr>
          <p:cNvGrpSpPr/>
          <p:nvPr/>
        </p:nvGrpSpPr>
        <p:grpSpPr>
          <a:xfrm>
            <a:off x="343423" y="3903664"/>
            <a:ext cx="8007946" cy="6147882"/>
            <a:chOff x="665799" y="3681836"/>
            <a:chExt cx="8007946" cy="5708188"/>
          </a:xfrm>
        </p:grpSpPr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AC28C2EF-5F0E-4889-B34B-16377E7D0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5799" y="3681836"/>
              <a:ext cx="8007946" cy="57081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1903" y="2740491"/>
            <a:ext cx="6776433" cy="1522343"/>
          </a:xfrm>
          <a:prstGeom prst="rect">
            <a:avLst/>
          </a:prstGeom>
        </p:spPr>
      </p:pic>
      <p:grpSp>
        <p:nvGrpSpPr>
          <p:cNvPr id="10" name="그룹 1009">
            <a:extLst>
              <a:ext uri="{FF2B5EF4-FFF2-40B4-BE49-F238E27FC236}">
                <a16:creationId xmlns:a16="http://schemas.microsoft.com/office/drawing/2014/main" id="{021FBBFA-9B7D-4B75-8798-5AC8EC25956C}"/>
              </a:ext>
            </a:extLst>
          </p:cNvPr>
          <p:cNvGrpSpPr/>
          <p:nvPr/>
        </p:nvGrpSpPr>
        <p:grpSpPr>
          <a:xfrm>
            <a:off x="953824" y="2552700"/>
            <a:ext cx="16416162" cy="8890624"/>
            <a:chOff x="12415836" y="-1797981"/>
            <a:chExt cx="8321956" cy="7791432"/>
          </a:xfrm>
        </p:grpSpPr>
        <p:pic>
          <p:nvPicPr>
            <p:cNvPr id="12" name="Object 45">
              <a:extLst>
                <a:ext uri="{FF2B5EF4-FFF2-40B4-BE49-F238E27FC236}">
                  <a16:creationId xmlns:a16="http://schemas.microsoft.com/office/drawing/2014/main" id="{94C919A6-BC78-4614-9CD7-E6DB6BD93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5836" y="-1797981"/>
              <a:ext cx="8321956" cy="77914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6796" y="3987366"/>
            <a:ext cx="2339954" cy="3657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8509" y="2633915"/>
            <a:ext cx="10425882" cy="8890624"/>
          </a:xfrm>
          <a:prstGeom prst="rect">
            <a:avLst/>
          </a:prstGeom>
        </p:spPr>
      </p:pic>
      <p:pic>
        <p:nvPicPr>
          <p:cNvPr id="17" name="Object 16">
            <a:extLst>
              <a:ext uri="{FF2B5EF4-FFF2-40B4-BE49-F238E27FC236}">
                <a16:creationId xmlns:a16="http://schemas.microsoft.com/office/drawing/2014/main" id="{025B2B50-9E9B-43D9-B672-9E6D40EF460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068" y="1522020"/>
            <a:ext cx="586157" cy="63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933" y="6968271"/>
            <a:ext cx="3778616" cy="89048"/>
            <a:chOff x="872933" y="6968271"/>
            <a:chExt cx="3778616" cy="8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72933" y="6968271"/>
              <a:ext cx="3778616" cy="8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9476" y="759506"/>
            <a:ext cx="730322" cy="626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31601" y="4952381"/>
            <a:ext cx="19548916" cy="380952"/>
            <a:chOff x="-631601" y="4952381"/>
            <a:chExt cx="19548916" cy="3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631601" y="4952381"/>
              <a:ext cx="19548916" cy="3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795" y="2505670"/>
            <a:ext cx="4197526" cy="1828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8755" y="1527050"/>
            <a:ext cx="546379" cy="4714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8329" y="5461594"/>
            <a:ext cx="730322" cy="6269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8969" y="7372555"/>
            <a:ext cx="1132353" cy="3885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1290" y="7051383"/>
            <a:ext cx="697209" cy="4714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89598" y="9108422"/>
            <a:ext cx="217473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1290" y="8643460"/>
            <a:ext cx="697209" cy="471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5840" y="6192754"/>
            <a:ext cx="2479861" cy="1487917"/>
            <a:chOff x="6175840" y="6192754"/>
            <a:chExt cx="2479861" cy="14879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5840" y="6192754"/>
              <a:ext cx="2479861" cy="1487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5840" y="7813723"/>
            <a:ext cx="2479861" cy="1487917"/>
            <a:chOff x="6175840" y="7813723"/>
            <a:chExt cx="2479861" cy="14879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5840" y="7813723"/>
              <a:ext cx="2479861" cy="148791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88755" y="3158458"/>
            <a:ext cx="697209" cy="4714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79487" y="1848222"/>
            <a:ext cx="1132353" cy="3885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9487" y="3523010"/>
            <a:ext cx="1625521" cy="388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88755" y="4284002"/>
            <a:ext cx="697209" cy="4714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54055" y="4571343"/>
            <a:ext cx="1369426" cy="38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7638" y="7201680"/>
            <a:ext cx="146225" cy="89048"/>
            <a:chOff x="2767638" y="7201680"/>
            <a:chExt cx="146225" cy="89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7638" y="7201680"/>
              <a:ext cx="146225" cy="8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7638" y="8850971"/>
            <a:ext cx="146225" cy="89048"/>
            <a:chOff x="2767638" y="8850971"/>
            <a:chExt cx="146225" cy="890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7638" y="8850971"/>
              <a:ext cx="146225" cy="8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7903" y="3416792"/>
            <a:ext cx="3384645" cy="89048"/>
            <a:chOff x="7007903" y="3416792"/>
            <a:chExt cx="3384645" cy="89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7007903" y="3416792"/>
              <a:ext cx="3384645" cy="8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05622" y="1731967"/>
            <a:ext cx="146225" cy="89048"/>
            <a:chOff x="8705622" y="1731967"/>
            <a:chExt cx="146225" cy="8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5622" y="1731967"/>
              <a:ext cx="146225" cy="8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05622" y="3314954"/>
            <a:ext cx="146225" cy="89048"/>
            <a:chOff x="8705622" y="3314954"/>
            <a:chExt cx="146225" cy="890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5622" y="3314954"/>
              <a:ext cx="146225" cy="8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05622" y="4486178"/>
            <a:ext cx="146225" cy="89048"/>
            <a:chOff x="8705622" y="4486178"/>
            <a:chExt cx="146225" cy="8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5622" y="4486178"/>
              <a:ext cx="146225" cy="89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94636" y="1037902"/>
            <a:ext cx="2479861" cy="1487917"/>
            <a:chOff x="12194636" y="1037902"/>
            <a:chExt cx="2479861" cy="14879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94636" y="1037902"/>
              <a:ext cx="2479861" cy="148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4636" y="2658871"/>
            <a:ext cx="2479861" cy="1487917"/>
            <a:chOff x="12194636" y="2658871"/>
            <a:chExt cx="2479861" cy="14879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94636" y="2658871"/>
              <a:ext cx="2479861" cy="14879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3872" y="5485986"/>
            <a:ext cx="716712" cy="61525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42720" y="6823324"/>
            <a:ext cx="1111251" cy="38132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95332" y="6623131"/>
            <a:ext cx="536198" cy="462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58409" y="5976824"/>
            <a:ext cx="1708189" cy="40256"/>
            <a:chOff x="12958409" y="5976824"/>
            <a:chExt cx="1708189" cy="4025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2958409" y="5976824"/>
              <a:ext cx="1708189" cy="402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14289" y="6808924"/>
            <a:ext cx="146225" cy="89048"/>
            <a:chOff x="13814289" y="6808924"/>
            <a:chExt cx="146225" cy="8904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14289" y="6808924"/>
              <a:ext cx="146225" cy="890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95143" y="7392971"/>
            <a:ext cx="3647285" cy="2192164"/>
            <a:chOff x="14095143" y="7392971"/>
            <a:chExt cx="3647285" cy="219216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95143" y="7392971"/>
              <a:ext cx="3647285" cy="2192164"/>
            </a:xfrm>
            <a:prstGeom prst="rect">
              <a:avLst/>
            </a:prstGeom>
          </p:spPr>
        </p:pic>
      </p:grpSp>
      <p:pic>
        <p:nvPicPr>
          <p:cNvPr id="55" name="Object 6">
            <a:extLst>
              <a:ext uri="{FF2B5EF4-FFF2-40B4-BE49-F238E27FC236}">
                <a16:creationId xmlns:a16="http://schemas.microsoft.com/office/drawing/2014/main" id="{147F9DBC-547B-4F65-8E16-1D07B655281C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35068" y="1522020"/>
            <a:ext cx="588283" cy="63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647" y="589398"/>
            <a:ext cx="17164420" cy="9106918"/>
            <a:chOff x="560647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47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7937" y="2870546"/>
            <a:ext cx="7621556" cy="15223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2830" y="4395071"/>
            <a:ext cx="2741468" cy="365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11164" y="4832930"/>
            <a:ext cx="1675456" cy="2567384"/>
            <a:chOff x="8111164" y="4832930"/>
            <a:chExt cx="1675456" cy="2567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1164" y="4832930"/>
              <a:ext cx="1675456" cy="25673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0766" y="3684661"/>
            <a:ext cx="10798640" cy="8890624"/>
          </a:xfrm>
          <a:prstGeom prst="rect">
            <a:avLst/>
          </a:prstGeom>
        </p:spPr>
      </p:pic>
      <p:pic>
        <p:nvPicPr>
          <p:cNvPr id="13" name="Object 53">
            <a:extLst>
              <a:ext uri="{FF2B5EF4-FFF2-40B4-BE49-F238E27FC236}">
                <a16:creationId xmlns:a16="http://schemas.microsoft.com/office/drawing/2014/main" id="{6593572F-524A-4509-AAC2-7C072A4057E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068" y="1522020"/>
            <a:ext cx="588283" cy="63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83210" y="-288769"/>
            <a:ext cx="7526484" cy="10882300"/>
            <a:chOff x="14183210" y="-288769"/>
            <a:chExt cx="7526484" cy="10882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3210" y="-288769"/>
              <a:ext cx="7526484" cy="10882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20407" y="595328"/>
            <a:ext cx="7154358" cy="9106918"/>
            <a:chOff x="10620407" y="595328"/>
            <a:chExt cx="7154358" cy="9106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0407" y="595328"/>
              <a:ext cx="7154358" cy="9106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148" y="1456110"/>
            <a:ext cx="4100038" cy="1154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5480" y="2710130"/>
            <a:ext cx="1689863" cy="365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2123" y="2085348"/>
            <a:ext cx="2140798" cy="473371"/>
            <a:chOff x="302123" y="2085348"/>
            <a:chExt cx="2140798" cy="473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02123" y="2085348"/>
              <a:ext cx="2140798" cy="4733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928" y="939296"/>
            <a:ext cx="1369339" cy="10285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9506" y="9155481"/>
            <a:ext cx="6882723" cy="3733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5697" y="8816442"/>
            <a:ext cx="952924" cy="41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9352" y="8641567"/>
            <a:ext cx="2483930" cy="45932"/>
            <a:chOff x="10799352" y="8641567"/>
            <a:chExt cx="2483930" cy="459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9352" y="8641567"/>
              <a:ext cx="2483930" cy="459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3888" y="4197225"/>
            <a:ext cx="5870923" cy="5505021"/>
            <a:chOff x="1873888" y="4197225"/>
            <a:chExt cx="5870923" cy="55050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3888" y="4197225"/>
              <a:ext cx="5870923" cy="5505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9349" y="7330236"/>
            <a:ext cx="1678072" cy="1681386"/>
            <a:chOff x="4809349" y="7330236"/>
            <a:chExt cx="1678072" cy="16813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9349" y="7330236"/>
              <a:ext cx="1678072" cy="1681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70153" y="7330236"/>
            <a:ext cx="1681386" cy="1680541"/>
            <a:chOff x="2970153" y="7330236"/>
            <a:chExt cx="1681386" cy="16805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0153" y="7330236"/>
              <a:ext cx="1681386" cy="1680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7362" y="5625123"/>
            <a:ext cx="3722850" cy="24848"/>
            <a:chOff x="2867362" y="5625123"/>
            <a:chExt cx="3722850" cy="248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7362" y="5625123"/>
              <a:ext cx="3722850" cy="248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90206" y="4576514"/>
            <a:ext cx="2981489" cy="10285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7854" y="6140260"/>
            <a:ext cx="4810432" cy="6300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93947" y="3493424"/>
            <a:ext cx="3726460" cy="735747"/>
            <a:chOff x="6893947" y="3493424"/>
            <a:chExt cx="3726460" cy="7357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5075303" y="3170019"/>
              <a:ext cx="7457143" cy="147619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6893947" y="3493424"/>
              <a:ext cx="3726460" cy="73574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83520" y="1915560"/>
            <a:ext cx="6531894" cy="17878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79982" y="3841928"/>
            <a:ext cx="6806457" cy="4637346"/>
            <a:chOff x="10779982" y="3841928"/>
            <a:chExt cx="6806457" cy="46373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79982" y="3841928"/>
              <a:ext cx="6806457" cy="46373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C7B88-3F2B-4C2F-B87B-A5B757DC75AD}"/>
              </a:ext>
            </a:extLst>
          </p:cNvPr>
          <p:cNvSpPr txBox="1"/>
          <p:nvPr/>
        </p:nvSpPr>
        <p:spPr>
          <a:xfrm>
            <a:off x="10779981" y="6356583"/>
            <a:ext cx="6806457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3" name="Object 40">
            <a:extLst>
              <a:ext uri="{FF2B5EF4-FFF2-40B4-BE49-F238E27FC236}">
                <a16:creationId xmlns:a16="http://schemas.microsoft.com/office/drawing/2014/main" id="{0B218809-6303-4DD5-8F67-0717E14B9F40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88023" y="6289786"/>
            <a:ext cx="6770543" cy="7491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0508" y="41796"/>
            <a:ext cx="16430961" cy="10202123"/>
            <a:chOff x="230508" y="41796"/>
            <a:chExt cx="16430961" cy="102021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08" y="41796"/>
              <a:ext cx="16430961" cy="102021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95" y="3425252"/>
            <a:ext cx="4429529" cy="39596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32376" y="3719424"/>
            <a:ext cx="3876871" cy="1522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2344" y="5205425"/>
            <a:ext cx="4629096" cy="41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5836" y="6266853"/>
            <a:ext cx="2665451" cy="473371"/>
            <a:chOff x="1335836" y="6266853"/>
            <a:chExt cx="2665451" cy="473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836" y="6266853"/>
              <a:ext cx="2665451" cy="473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25841" y="4951082"/>
            <a:ext cx="1771251" cy="1789143"/>
            <a:chOff x="14225841" y="4951082"/>
            <a:chExt cx="1771251" cy="1789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25841" y="4951082"/>
              <a:ext cx="1771251" cy="1789143"/>
            </a:xfrm>
            <a:prstGeom prst="rect">
              <a:avLst/>
            </a:prstGeom>
          </p:spPr>
        </p:pic>
      </p:grpSp>
      <p:pic>
        <p:nvPicPr>
          <p:cNvPr id="17" name="Object 53">
            <a:extLst>
              <a:ext uri="{FF2B5EF4-FFF2-40B4-BE49-F238E27FC236}">
                <a16:creationId xmlns:a16="http://schemas.microsoft.com/office/drawing/2014/main" id="{3F56ACEB-F6B7-47FC-A5F1-F5C79FE740A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068" y="1522020"/>
            <a:ext cx="588283" cy="63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0005" y="-294699"/>
            <a:ext cx="7526484" cy="10882300"/>
            <a:chOff x="-320005" y="-294699"/>
            <a:chExt cx="7526484" cy="10882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0005" y="-294699"/>
              <a:ext cx="7526484" cy="10882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243" y="1156776"/>
            <a:ext cx="2673723" cy="1154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911" y="2465600"/>
            <a:ext cx="1110271" cy="3657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3457" y="2022704"/>
            <a:ext cx="2155020" cy="473371"/>
            <a:chOff x="1183457" y="2022704"/>
            <a:chExt cx="2155020" cy="473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457" y="2022704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333" y="6045681"/>
            <a:ext cx="2440479" cy="3871994"/>
            <a:chOff x="349333" y="6045681"/>
            <a:chExt cx="2440479" cy="38719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333" y="6045681"/>
              <a:ext cx="2440479" cy="3871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1042" y="2844701"/>
            <a:ext cx="8371022" cy="2041317"/>
            <a:chOff x="8111042" y="2844701"/>
            <a:chExt cx="8371022" cy="20413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11042" y="2844701"/>
              <a:ext cx="4440215" cy="526873"/>
              <a:chOff x="8111042" y="2844701"/>
              <a:chExt cx="4440215" cy="52687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111042" y="3192285"/>
                <a:ext cx="330638" cy="179289"/>
                <a:chOff x="8111042" y="3192285"/>
                <a:chExt cx="330638" cy="17928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111042" y="3192285"/>
                  <a:ext cx="330638" cy="179289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13988" y="2799646"/>
                <a:ext cx="719723" cy="54065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2963" y="3543422"/>
              <a:ext cx="8088437" cy="1449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1042" y="5580790"/>
            <a:ext cx="9021147" cy="1636026"/>
            <a:chOff x="8111042" y="5580790"/>
            <a:chExt cx="9021147" cy="16360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111042" y="5580790"/>
              <a:ext cx="4440215" cy="526869"/>
              <a:chOff x="8111042" y="5580790"/>
              <a:chExt cx="4440215" cy="52686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111042" y="5928370"/>
                <a:ext cx="330638" cy="179289"/>
                <a:chOff x="8111042" y="5928370"/>
                <a:chExt cx="330638" cy="17928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111042" y="5928370"/>
                  <a:ext cx="330638" cy="17928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13988" y="5535735"/>
                <a:ext cx="1251850" cy="54065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2335" y="6386907"/>
              <a:ext cx="7197764" cy="9298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11042" y="7981678"/>
            <a:ext cx="9021147" cy="1545784"/>
            <a:chOff x="8111042" y="7981678"/>
            <a:chExt cx="9021147" cy="154578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111042" y="7981678"/>
              <a:ext cx="4440220" cy="526874"/>
              <a:chOff x="8111042" y="7981678"/>
              <a:chExt cx="4440220" cy="52687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111042" y="8329264"/>
                <a:ext cx="330638" cy="179289"/>
                <a:chOff x="8111042" y="8329264"/>
                <a:chExt cx="330638" cy="17928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111042" y="8329264"/>
                  <a:ext cx="330638" cy="179289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13993" y="7936624"/>
                <a:ext cx="1251850" cy="54065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2335" y="8697553"/>
              <a:ext cx="4733868" cy="929850"/>
            </a:xfrm>
            <a:prstGeom prst="rect">
              <a:avLst/>
            </a:prstGeom>
          </p:spPr>
        </p:pic>
      </p:grpSp>
      <p:grpSp>
        <p:nvGrpSpPr>
          <p:cNvPr id="35" name="그룹 1013">
            <a:extLst>
              <a:ext uri="{FF2B5EF4-FFF2-40B4-BE49-F238E27FC236}">
                <a16:creationId xmlns:a16="http://schemas.microsoft.com/office/drawing/2014/main" id="{EB8645B4-E41D-4434-939E-11D94A874938}"/>
              </a:ext>
            </a:extLst>
          </p:cNvPr>
          <p:cNvGrpSpPr/>
          <p:nvPr/>
        </p:nvGrpSpPr>
        <p:grpSpPr>
          <a:xfrm>
            <a:off x="8106279" y="771502"/>
            <a:ext cx="8285859" cy="1539844"/>
            <a:chOff x="8153624" y="975858"/>
            <a:chExt cx="8285859" cy="1539844"/>
          </a:xfrm>
        </p:grpSpPr>
        <p:grpSp>
          <p:nvGrpSpPr>
            <p:cNvPr id="37" name="그룹 1014">
              <a:extLst>
                <a:ext uri="{FF2B5EF4-FFF2-40B4-BE49-F238E27FC236}">
                  <a16:creationId xmlns:a16="http://schemas.microsoft.com/office/drawing/2014/main" id="{EEFED523-2AF4-4C21-B2A2-F0EDF02B3923}"/>
                </a:ext>
              </a:extLst>
            </p:cNvPr>
            <p:cNvGrpSpPr/>
            <p:nvPr/>
          </p:nvGrpSpPr>
          <p:grpSpPr>
            <a:xfrm>
              <a:off x="8153624" y="975858"/>
              <a:ext cx="4440214" cy="526870"/>
              <a:chOff x="8153624" y="975858"/>
              <a:chExt cx="4440214" cy="526870"/>
            </a:xfrm>
          </p:grpSpPr>
          <p:grpSp>
            <p:nvGrpSpPr>
              <p:cNvPr id="40" name="그룹 1015">
                <a:extLst>
                  <a:ext uri="{FF2B5EF4-FFF2-40B4-BE49-F238E27FC236}">
                    <a16:creationId xmlns:a16="http://schemas.microsoft.com/office/drawing/2014/main" id="{F6697361-315F-4810-A7CD-5BB8E1BD0BE8}"/>
                  </a:ext>
                </a:extLst>
              </p:cNvPr>
              <p:cNvGrpSpPr/>
              <p:nvPr/>
            </p:nvGrpSpPr>
            <p:grpSpPr>
              <a:xfrm>
                <a:off x="8153624" y="1323439"/>
                <a:ext cx="330638" cy="179289"/>
                <a:chOff x="8153624" y="1323439"/>
                <a:chExt cx="330638" cy="179289"/>
              </a:xfrm>
            </p:grpSpPr>
            <p:pic>
              <p:nvPicPr>
                <p:cNvPr id="42" name="Object 42">
                  <a:extLst>
                    <a:ext uri="{FF2B5EF4-FFF2-40B4-BE49-F238E27FC236}">
                      <a16:creationId xmlns:a16="http://schemas.microsoft.com/office/drawing/2014/main" id="{59FE364F-B6F8-4346-919D-7A82F1BD4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153624" y="1323439"/>
                  <a:ext cx="330638" cy="17928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4">
                <a:extLst>
                  <a:ext uri="{FF2B5EF4-FFF2-40B4-BE49-F238E27FC236}">
                    <a16:creationId xmlns:a16="http://schemas.microsoft.com/office/drawing/2014/main" id="{2D25AB2B-2F30-474A-BAC1-D25EBFBF0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256568" y="930803"/>
                <a:ext cx="985786" cy="540657"/>
              </a:xfrm>
              <a:prstGeom prst="rect">
                <a:avLst/>
              </a:prstGeom>
            </p:spPr>
          </p:pic>
        </p:grpSp>
        <p:pic>
          <p:nvPicPr>
            <p:cNvPr id="39" name="Object 46">
              <a:extLst>
                <a:ext uri="{FF2B5EF4-FFF2-40B4-BE49-F238E27FC236}">
                  <a16:creationId xmlns:a16="http://schemas.microsoft.com/office/drawing/2014/main" id="{BB7DDBB5-8CB3-452D-AF86-88D23EF7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0382" y="1685791"/>
              <a:ext cx="4488127" cy="9298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61859"/>
            <a:ext cx="17164420" cy="9106918"/>
            <a:chOff x="579695" y="561859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561859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31027" y="-1450613"/>
            <a:ext cx="10619070" cy="6593470"/>
            <a:chOff x="-3131027" y="-1450613"/>
            <a:chExt cx="10619070" cy="65934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1027" y="-1450613"/>
              <a:ext cx="10619070" cy="65934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4407" y="3460794"/>
            <a:ext cx="13976569" cy="4036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61859"/>
            <a:ext cx="17164420" cy="9106918"/>
            <a:chOff x="579695" y="561859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561859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3322" y="2018743"/>
            <a:ext cx="10619070" cy="6593470"/>
            <a:chOff x="3833322" y="2018743"/>
            <a:chExt cx="10619070" cy="6593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3322" y="2018743"/>
              <a:ext cx="10619070" cy="65934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8987" y="2907621"/>
            <a:ext cx="10659106" cy="4972260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F6127A20-E97A-4334-A038-6850B1E3DC4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068" y="1522020"/>
            <a:ext cx="588283" cy="63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647" y="589398"/>
            <a:ext cx="17164420" cy="9106918"/>
            <a:chOff x="560647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47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068" y="1522020"/>
            <a:ext cx="849156" cy="63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16" y="2297662"/>
            <a:ext cx="3430766" cy="48212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7352" y="2297662"/>
            <a:ext cx="3607423" cy="48532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81236" y="2297662"/>
            <a:ext cx="3652995" cy="48212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6433" y="2297662"/>
            <a:ext cx="3605913" cy="48212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8156" y="2297662"/>
            <a:ext cx="3681245" cy="48212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2930" y="2297662"/>
            <a:ext cx="3839442" cy="4821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5186" y="7097057"/>
            <a:ext cx="2155020" cy="473371"/>
            <a:chOff x="1335186" y="7097057"/>
            <a:chExt cx="2155020" cy="473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186" y="7097057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7867" y="7097057"/>
            <a:ext cx="2155020" cy="473371"/>
            <a:chOff x="4027867" y="7097057"/>
            <a:chExt cx="2155020" cy="4733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7867" y="7097057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0547" y="7097057"/>
            <a:ext cx="2155020" cy="473371"/>
            <a:chOff x="6720547" y="7097057"/>
            <a:chExt cx="2155020" cy="4733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547" y="7097057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3228" y="7097057"/>
            <a:ext cx="2155020" cy="473371"/>
            <a:chOff x="9413228" y="7097057"/>
            <a:chExt cx="2155020" cy="473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3228" y="7097057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05908" y="7097057"/>
            <a:ext cx="2155020" cy="473371"/>
            <a:chOff x="12105908" y="7097057"/>
            <a:chExt cx="2155020" cy="4733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5908" y="7097057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98589" y="7097057"/>
            <a:ext cx="2155020" cy="473371"/>
            <a:chOff x="14798589" y="7097057"/>
            <a:chExt cx="2155020" cy="4733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98589" y="7097057"/>
              <a:ext cx="2155020" cy="4733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6979" y="6162081"/>
            <a:ext cx="2100460" cy="10684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6264" y="6390557"/>
            <a:ext cx="1910784" cy="6115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7025" y="6390557"/>
            <a:ext cx="1910784" cy="61153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4617" y="6402533"/>
            <a:ext cx="2250137" cy="6115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7958" y="6440060"/>
            <a:ext cx="1872432" cy="6115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7225" y="7538048"/>
            <a:ext cx="1857812" cy="3885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52288" y="7538048"/>
            <a:ext cx="1857812" cy="388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62582" y="7538048"/>
            <a:ext cx="2450938" cy="3885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5266" y="7538048"/>
            <a:ext cx="1739231" cy="3885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47906" y="7538048"/>
            <a:ext cx="2166211" cy="3885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54397" y="7538048"/>
            <a:ext cx="1858241" cy="3885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983" y="6155532"/>
            <a:ext cx="2100460" cy="10684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15836" y="-2616528"/>
            <a:ext cx="8321956" cy="7791432"/>
            <a:chOff x="12415836" y="-2616528"/>
            <a:chExt cx="8321956" cy="77914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5836" y="-2616528"/>
              <a:ext cx="8321956" cy="77914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6725" y="650773"/>
            <a:ext cx="17164420" cy="9106918"/>
            <a:chOff x="496725" y="650773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725" y="650773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4808" y="497786"/>
            <a:ext cx="8616667" cy="88906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7816" y="3332197"/>
            <a:ext cx="5354723" cy="11545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068" y="1522020"/>
            <a:ext cx="413896" cy="6378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7843" y="5672650"/>
            <a:ext cx="4360282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4630" y="5204232"/>
            <a:ext cx="330638" cy="179289"/>
            <a:chOff x="11204630" y="5204232"/>
            <a:chExt cx="330638" cy="1792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4630" y="5204232"/>
              <a:ext cx="330638" cy="17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70756" y="3929491"/>
            <a:ext cx="8321956" cy="7791432"/>
            <a:chOff x="-1870756" y="3929491"/>
            <a:chExt cx="8321956" cy="77914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70756" y="3929491"/>
              <a:ext cx="8321956" cy="77914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8414" y="1143495"/>
            <a:ext cx="2818570" cy="11545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7487" y="2329090"/>
            <a:ext cx="7859430" cy="1442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629" y="2149546"/>
            <a:ext cx="2331785" cy="473371"/>
            <a:chOff x="206629" y="2149546"/>
            <a:chExt cx="2331785" cy="4733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6629" y="2149546"/>
              <a:ext cx="2331785" cy="473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207" y="4106538"/>
            <a:ext cx="15865776" cy="5359645"/>
            <a:chOff x="1609207" y="4106538"/>
            <a:chExt cx="15865776" cy="53596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9207" y="4106538"/>
              <a:ext cx="7525994" cy="5359645"/>
              <a:chOff x="1609207" y="4106538"/>
              <a:chExt cx="7525994" cy="53596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9207" y="4106538"/>
                <a:ext cx="7525994" cy="535964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948989" y="4106538"/>
              <a:ext cx="7525994" cy="5359645"/>
              <a:chOff x="9948989" y="4106538"/>
              <a:chExt cx="7525994" cy="53596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48989" y="4106538"/>
                <a:ext cx="7525994" cy="53596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98691" y="7571327"/>
              <a:ext cx="869406" cy="838958"/>
              <a:chOff x="5698691" y="7571327"/>
              <a:chExt cx="869406" cy="8389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98691" y="7571327"/>
                <a:ext cx="869406" cy="8389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80847" y="6965025"/>
              <a:ext cx="348774" cy="299945"/>
              <a:chOff x="9380847" y="6965025"/>
              <a:chExt cx="348774" cy="2999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9380847" y="6965025"/>
                <a:ext cx="348774" cy="29994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12591" y="4505340"/>
              <a:ext cx="6703518" cy="4562040"/>
              <a:chOff x="2012591" y="4505340"/>
              <a:chExt cx="6703518" cy="45620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12591" y="4505340"/>
                <a:ext cx="6703518" cy="456204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80629" y="4532688"/>
              <a:ext cx="6662713" cy="4507345"/>
              <a:chOff x="10380629" y="4532688"/>
              <a:chExt cx="6662713" cy="45073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80629" y="4532688"/>
                <a:ext cx="6662713" cy="4507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557" y="348668"/>
            <a:ext cx="7484996" cy="9588378"/>
            <a:chOff x="749557" y="348668"/>
            <a:chExt cx="7484996" cy="9588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557" y="348668"/>
              <a:ext cx="7484996" cy="958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9815" y="1463518"/>
            <a:ext cx="330638" cy="179289"/>
            <a:chOff x="1288219" y="1388202"/>
            <a:chExt cx="330638" cy="1792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219" y="1388202"/>
              <a:ext cx="330638" cy="17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139" y="4001471"/>
            <a:ext cx="6289831" cy="47030"/>
            <a:chOff x="1347139" y="4001471"/>
            <a:chExt cx="6289831" cy="47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139" y="4001471"/>
              <a:ext cx="6289831" cy="470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1712" y="4145353"/>
            <a:ext cx="7321944" cy="5714211"/>
            <a:chOff x="811712" y="4145353"/>
            <a:chExt cx="7321944" cy="57142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712" y="4145353"/>
              <a:ext cx="7321944" cy="57142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33275" y="5352920"/>
            <a:ext cx="8121248" cy="60724"/>
            <a:chOff x="9333275" y="5352920"/>
            <a:chExt cx="8121248" cy="607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3275" y="5352920"/>
              <a:ext cx="8121248" cy="6072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5B6506-669F-4FB0-A210-F96858169D5B}"/>
              </a:ext>
            </a:extLst>
          </p:cNvPr>
          <p:cNvSpPr/>
          <p:nvPr/>
        </p:nvSpPr>
        <p:spPr>
          <a:xfrm>
            <a:off x="882503" y="4117821"/>
            <a:ext cx="7192630" cy="57142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9C20B-CD7F-471F-9357-6B0BE31BB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6" y="7733068"/>
            <a:ext cx="5234127" cy="371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B1D6BF-F188-4076-9C0B-955089A4F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89" y="6345702"/>
            <a:ext cx="4017438" cy="4082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8D0E83-86CD-42A3-977E-9BFDEA8349AE}"/>
              </a:ext>
            </a:extLst>
          </p:cNvPr>
          <p:cNvSpPr/>
          <p:nvPr/>
        </p:nvSpPr>
        <p:spPr>
          <a:xfrm>
            <a:off x="820348" y="4167743"/>
            <a:ext cx="7313308" cy="571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91" name="그룹 1003">
            <a:extLst>
              <a:ext uri="{FF2B5EF4-FFF2-40B4-BE49-F238E27FC236}">
                <a16:creationId xmlns:a16="http://schemas.microsoft.com/office/drawing/2014/main" id="{D74869D1-1D07-4BDA-BDB9-FFE0A42BE236}"/>
              </a:ext>
            </a:extLst>
          </p:cNvPr>
          <p:cNvGrpSpPr/>
          <p:nvPr/>
        </p:nvGrpSpPr>
        <p:grpSpPr>
          <a:xfrm>
            <a:off x="1492516" y="2051387"/>
            <a:ext cx="315561" cy="339629"/>
            <a:chOff x="1453538" y="1952620"/>
            <a:chExt cx="315561" cy="339629"/>
          </a:xfrm>
        </p:grpSpPr>
        <p:pic>
          <p:nvPicPr>
            <p:cNvPr id="92" name="Object 10">
              <a:extLst>
                <a:ext uri="{FF2B5EF4-FFF2-40B4-BE49-F238E27FC236}">
                  <a16:creationId xmlns:a16="http://schemas.microsoft.com/office/drawing/2014/main" id="{0FE65F13-DE7D-4627-9390-26B36F967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538" y="1952620"/>
              <a:ext cx="315561" cy="339629"/>
            </a:xfrm>
            <a:prstGeom prst="rect">
              <a:avLst/>
            </a:prstGeom>
          </p:spPr>
        </p:pic>
      </p:grpSp>
      <p:grpSp>
        <p:nvGrpSpPr>
          <p:cNvPr id="93" name="그룹 1008">
            <a:extLst>
              <a:ext uri="{FF2B5EF4-FFF2-40B4-BE49-F238E27FC236}">
                <a16:creationId xmlns:a16="http://schemas.microsoft.com/office/drawing/2014/main" id="{7B0914A2-5351-4560-8BAE-BE1BDD8A2790}"/>
              </a:ext>
            </a:extLst>
          </p:cNvPr>
          <p:cNvGrpSpPr/>
          <p:nvPr/>
        </p:nvGrpSpPr>
        <p:grpSpPr>
          <a:xfrm>
            <a:off x="1492516" y="2978885"/>
            <a:ext cx="315561" cy="339629"/>
            <a:chOff x="1453538" y="2880118"/>
            <a:chExt cx="315561" cy="339629"/>
          </a:xfrm>
        </p:grpSpPr>
        <p:pic>
          <p:nvPicPr>
            <p:cNvPr id="94" name="Object 25">
              <a:extLst>
                <a:ext uri="{FF2B5EF4-FFF2-40B4-BE49-F238E27FC236}">
                  <a16:creationId xmlns:a16="http://schemas.microsoft.com/office/drawing/2014/main" id="{82D6BFE0-7F27-4B4B-9026-C8504B79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538" y="2880118"/>
              <a:ext cx="315561" cy="339629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5A678D7-98A7-4BBE-9F62-C75F6EA3F066}"/>
              </a:ext>
            </a:extLst>
          </p:cNvPr>
          <p:cNvGrpSpPr/>
          <p:nvPr/>
        </p:nvGrpSpPr>
        <p:grpSpPr>
          <a:xfrm>
            <a:off x="1186824" y="4479381"/>
            <a:ext cx="6610460" cy="5207929"/>
            <a:chOff x="1186824" y="4479381"/>
            <a:chExt cx="6610460" cy="5207929"/>
          </a:xfrm>
        </p:grpSpPr>
        <p:grpSp>
          <p:nvGrpSpPr>
            <p:cNvPr id="99" name="그룹 1012">
              <a:extLst>
                <a:ext uri="{FF2B5EF4-FFF2-40B4-BE49-F238E27FC236}">
                  <a16:creationId xmlns:a16="http://schemas.microsoft.com/office/drawing/2014/main" id="{9AA39CC0-9C9F-43D0-B627-7907CB6EEECD}"/>
                </a:ext>
              </a:extLst>
            </p:cNvPr>
            <p:cNvGrpSpPr/>
            <p:nvPr/>
          </p:nvGrpSpPr>
          <p:grpSpPr>
            <a:xfrm>
              <a:off x="1186824" y="5352920"/>
              <a:ext cx="6610460" cy="4334390"/>
              <a:chOff x="1186824" y="5352920"/>
              <a:chExt cx="6610460" cy="4334390"/>
            </a:xfrm>
          </p:grpSpPr>
          <p:pic>
            <p:nvPicPr>
              <p:cNvPr id="103" name="Object 41">
                <a:extLst>
                  <a:ext uri="{FF2B5EF4-FFF2-40B4-BE49-F238E27FC236}">
                    <a16:creationId xmlns:a16="http://schemas.microsoft.com/office/drawing/2014/main" id="{B6F61B18-4EBE-4F18-94B4-C87426134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6824" y="5352920"/>
                <a:ext cx="6610460" cy="4334390"/>
              </a:xfrm>
              <a:prstGeom prst="rect">
                <a:avLst/>
              </a:prstGeom>
            </p:spPr>
          </p:pic>
        </p:grpSp>
        <p:grpSp>
          <p:nvGrpSpPr>
            <p:cNvPr id="100" name="그룹 1013">
              <a:extLst>
                <a:ext uri="{FF2B5EF4-FFF2-40B4-BE49-F238E27FC236}">
                  <a16:creationId xmlns:a16="http://schemas.microsoft.com/office/drawing/2014/main" id="{74E1D3FD-E60D-489A-BB59-8E55055998A3}"/>
                </a:ext>
              </a:extLst>
            </p:cNvPr>
            <p:cNvGrpSpPr/>
            <p:nvPr/>
          </p:nvGrpSpPr>
          <p:grpSpPr>
            <a:xfrm>
              <a:off x="1307590" y="5026634"/>
              <a:ext cx="330638" cy="179289"/>
              <a:chOff x="1307590" y="5026634"/>
              <a:chExt cx="330638" cy="179289"/>
            </a:xfrm>
          </p:grpSpPr>
          <p:pic>
            <p:nvPicPr>
              <p:cNvPr id="102" name="Object 44">
                <a:extLst>
                  <a:ext uri="{FF2B5EF4-FFF2-40B4-BE49-F238E27FC236}">
                    <a16:creationId xmlns:a16="http://schemas.microsoft.com/office/drawing/2014/main" id="{A5E3638D-363B-48DD-9626-C35B05A0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7590" y="5026634"/>
                <a:ext cx="330638" cy="179289"/>
              </a:xfrm>
              <a:prstGeom prst="rect">
                <a:avLst/>
              </a:prstGeom>
            </p:spPr>
          </p:pic>
        </p:grpSp>
        <p:pic>
          <p:nvPicPr>
            <p:cNvPr id="101" name="Object 46">
              <a:extLst>
                <a:ext uri="{FF2B5EF4-FFF2-40B4-BE49-F238E27FC236}">
                  <a16:creationId xmlns:a16="http://schemas.microsoft.com/office/drawing/2014/main" id="{76B948E8-EA87-48BE-A662-3CB945571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601" y="4479381"/>
              <a:ext cx="3225119" cy="57141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D843D5-2337-4D38-8623-21443CA802B5}"/>
              </a:ext>
            </a:extLst>
          </p:cNvPr>
          <p:cNvGrpSpPr/>
          <p:nvPr/>
        </p:nvGrpSpPr>
        <p:grpSpPr>
          <a:xfrm>
            <a:off x="2099251" y="2051387"/>
            <a:ext cx="3161212" cy="1394672"/>
            <a:chOff x="2099251" y="2051387"/>
            <a:chExt cx="3161212" cy="1394672"/>
          </a:xfrm>
        </p:grpSpPr>
        <p:pic>
          <p:nvPicPr>
            <p:cNvPr id="104" name="Object 4">
              <a:extLst>
                <a:ext uri="{FF2B5EF4-FFF2-40B4-BE49-F238E27FC236}">
                  <a16:creationId xmlns:a16="http://schemas.microsoft.com/office/drawing/2014/main" id="{21495FE5-2E1E-423C-A5CF-40FF6FF8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9251" y="2051387"/>
              <a:ext cx="3161212" cy="514861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94EAE324-456C-4DA3-9EB8-FC9983A8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9251" y="2931198"/>
              <a:ext cx="2082468" cy="514861"/>
            </a:xfrm>
            <a:prstGeom prst="rect">
              <a:avLst/>
            </a:prstGeom>
          </p:spPr>
        </p:pic>
      </p:grpSp>
      <p:grpSp>
        <p:nvGrpSpPr>
          <p:cNvPr id="51" name="그룹 1005">
            <a:extLst>
              <a:ext uri="{FF2B5EF4-FFF2-40B4-BE49-F238E27FC236}">
                <a16:creationId xmlns:a16="http://schemas.microsoft.com/office/drawing/2014/main" id="{71AB817E-5DB1-48F2-8385-97A0DBDFE5E2}"/>
              </a:ext>
            </a:extLst>
          </p:cNvPr>
          <p:cNvGrpSpPr/>
          <p:nvPr/>
        </p:nvGrpSpPr>
        <p:grpSpPr>
          <a:xfrm>
            <a:off x="9495073" y="614691"/>
            <a:ext cx="7460770" cy="4528809"/>
            <a:chOff x="8977538" y="615713"/>
            <a:chExt cx="7460770" cy="4528809"/>
          </a:xfrm>
        </p:grpSpPr>
        <p:grpSp>
          <p:nvGrpSpPr>
            <p:cNvPr id="52" name="그룹 1006">
              <a:extLst>
                <a:ext uri="{FF2B5EF4-FFF2-40B4-BE49-F238E27FC236}">
                  <a16:creationId xmlns:a16="http://schemas.microsoft.com/office/drawing/2014/main" id="{825CBD04-028D-4718-8F15-57BA2EAE20E5}"/>
                </a:ext>
              </a:extLst>
            </p:cNvPr>
            <p:cNvGrpSpPr/>
            <p:nvPr/>
          </p:nvGrpSpPr>
          <p:grpSpPr>
            <a:xfrm>
              <a:off x="10124022" y="1258808"/>
              <a:ext cx="6307314" cy="3884049"/>
              <a:chOff x="10124022" y="1258808"/>
              <a:chExt cx="6307314" cy="3884049"/>
            </a:xfrm>
          </p:grpSpPr>
          <p:pic>
            <p:nvPicPr>
              <p:cNvPr id="71" name="Object 17">
                <a:extLst>
                  <a:ext uri="{FF2B5EF4-FFF2-40B4-BE49-F238E27FC236}">
                    <a16:creationId xmlns:a16="http://schemas.microsoft.com/office/drawing/2014/main" id="{DC21032A-7261-40CA-896D-1FEAB22E1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124022" y="1258808"/>
                <a:ext cx="6307314" cy="3884049"/>
              </a:xfrm>
              <a:prstGeom prst="rect">
                <a:avLst/>
              </a:prstGeom>
            </p:spPr>
          </p:pic>
        </p:grpSp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33BC64FA-FED3-42B1-BE65-AA721BAB59CF}"/>
                </a:ext>
              </a:extLst>
            </p:cNvPr>
            <p:cNvGrpSpPr/>
            <p:nvPr/>
          </p:nvGrpSpPr>
          <p:grpSpPr>
            <a:xfrm>
              <a:off x="8977538" y="1027841"/>
              <a:ext cx="330638" cy="179289"/>
              <a:chOff x="8977538" y="1027841"/>
              <a:chExt cx="330638" cy="179289"/>
            </a:xfrm>
          </p:grpSpPr>
          <p:pic>
            <p:nvPicPr>
              <p:cNvPr id="70" name="Object 20">
                <a:extLst>
                  <a:ext uri="{FF2B5EF4-FFF2-40B4-BE49-F238E27FC236}">
                    <a16:creationId xmlns:a16="http://schemas.microsoft.com/office/drawing/2014/main" id="{FECDBA58-6820-4C2D-8B6D-72ADFCE3C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77538" y="1027841"/>
                <a:ext cx="330638" cy="179289"/>
              </a:xfrm>
              <a:prstGeom prst="rect">
                <a:avLst/>
              </a:prstGeom>
            </p:spPr>
          </p:pic>
        </p:grpSp>
        <p:pic>
          <p:nvPicPr>
            <p:cNvPr id="54" name="Object 22">
              <a:extLst>
                <a:ext uri="{FF2B5EF4-FFF2-40B4-BE49-F238E27FC236}">
                  <a16:creationId xmlns:a16="http://schemas.microsoft.com/office/drawing/2014/main" id="{A8234CB9-F69E-4080-B64A-E5B5CF45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4540" y="570658"/>
              <a:ext cx="4003265" cy="540657"/>
            </a:xfrm>
            <a:prstGeom prst="rect">
              <a:avLst/>
            </a:prstGeom>
          </p:spPr>
        </p:pic>
      </p:grpSp>
      <p:grpSp>
        <p:nvGrpSpPr>
          <p:cNvPr id="72" name="그룹 1012">
            <a:extLst>
              <a:ext uri="{FF2B5EF4-FFF2-40B4-BE49-F238E27FC236}">
                <a16:creationId xmlns:a16="http://schemas.microsoft.com/office/drawing/2014/main" id="{49D76E73-BFD1-452E-8619-6808F9A0D0BA}"/>
              </a:ext>
            </a:extLst>
          </p:cNvPr>
          <p:cNvGrpSpPr/>
          <p:nvPr/>
        </p:nvGrpSpPr>
        <p:grpSpPr>
          <a:xfrm>
            <a:off x="9495073" y="5597714"/>
            <a:ext cx="7945751" cy="4179956"/>
            <a:chOff x="8977538" y="5598736"/>
            <a:chExt cx="7945751" cy="4179956"/>
          </a:xfrm>
        </p:grpSpPr>
        <p:grpSp>
          <p:nvGrpSpPr>
            <p:cNvPr id="73" name="그룹 1013">
              <a:extLst>
                <a:ext uri="{FF2B5EF4-FFF2-40B4-BE49-F238E27FC236}">
                  <a16:creationId xmlns:a16="http://schemas.microsoft.com/office/drawing/2014/main" id="{8572859B-2E05-4388-9559-176067B8FB1A}"/>
                </a:ext>
              </a:extLst>
            </p:cNvPr>
            <p:cNvGrpSpPr/>
            <p:nvPr/>
          </p:nvGrpSpPr>
          <p:grpSpPr>
            <a:xfrm>
              <a:off x="8977538" y="6076532"/>
              <a:ext cx="330638" cy="179289"/>
              <a:chOff x="8977538" y="6076532"/>
              <a:chExt cx="330638" cy="179289"/>
            </a:xfrm>
          </p:grpSpPr>
          <p:pic>
            <p:nvPicPr>
              <p:cNvPr id="77" name="Object 40">
                <a:extLst>
                  <a:ext uri="{FF2B5EF4-FFF2-40B4-BE49-F238E27FC236}">
                    <a16:creationId xmlns:a16="http://schemas.microsoft.com/office/drawing/2014/main" id="{3A976978-2D6F-4A05-9F99-5D27369F9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77538" y="6076532"/>
                <a:ext cx="330638" cy="179289"/>
              </a:xfrm>
              <a:prstGeom prst="rect">
                <a:avLst/>
              </a:prstGeom>
            </p:spPr>
          </p:pic>
        </p:grpSp>
        <p:pic>
          <p:nvPicPr>
            <p:cNvPr id="74" name="Object 42">
              <a:extLst>
                <a:ext uri="{FF2B5EF4-FFF2-40B4-BE49-F238E27FC236}">
                  <a16:creationId xmlns:a16="http://schemas.microsoft.com/office/drawing/2014/main" id="{1C8422C1-602C-4D86-A6A5-04EDA97E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29920" y="5551119"/>
              <a:ext cx="3596985" cy="571414"/>
            </a:xfrm>
            <a:prstGeom prst="rect">
              <a:avLst/>
            </a:prstGeom>
          </p:spPr>
        </p:pic>
        <p:grpSp>
          <p:nvGrpSpPr>
            <p:cNvPr id="75" name="그룹 1014">
              <a:extLst>
                <a:ext uri="{FF2B5EF4-FFF2-40B4-BE49-F238E27FC236}">
                  <a16:creationId xmlns:a16="http://schemas.microsoft.com/office/drawing/2014/main" id="{D0A73321-AADA-459D-A6DA-3BA3A9B58C4C}"/>
                </a:ext>
              </a:extLst>
            </p:cNvPr>
            <p:cNvGrpSpPr/>
            <p:nvPr/>
          </p:nvGrpSpPr>
          <p:grpSpPr>
            <a:xfrm>
              <a:off x="9866146" y="6292978"/>
              <a:ext cx="7055507" cy="3484746"/>
              <a:chOff x="9866146" y="6292978"/>
              <a:chExt cx="7055507" cy="3484746"/>
            </a:xfrm>
          </p:grpSpPr>
          <p:pic>
            <p:nvPicPr>
              <p:cNvPr id="76" name="Object 44">
                <a:extLst>
                  <a:ext uri="{FF2B5EF4-FFF2-40B4-BE49-F238E27FC236}">
                    <a16:creationId xmlns:a16="http://schemas.microsoft.com/office/drawing/2014/main" id="{1C6D6039-B655-45AC-9556-ECC832C64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66146" y="6292978"/>
                <a:ext cx="7055507" cy="3484746"/>
              </a:xfrm>
              <a:prstGeom prst="rect">
                <a:avLst/>
              </a:prstGeom>
            </p:spPr>
          </p:pic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BFEE3F4-E077-4B0D-92A0-1634AC04FAEB}"/>
              </a:ext>
            </a:extLst>
          </p:cNvPr>
          <p:cNvSpPr/>
          <p:nvPr/>
        </p:nvSpPr>
        <p:spPr>
          <a:xfrm>
            <a:off x="8745862" y="518649"/>
            <a:ext cx="9161137" cy="934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5D224D-870D-459A-8C4E-6947BDAB3588}"/>
              </a:ext>
            </a:extLst>
          </p:cNvPr>
          <p:cNvGrpSpPr/>
          <p:nvPr/>
        </p:nvGrpSpPr>
        <p:grpSpPr>
          <a:xfrm>
            <a:off x="8931612" y="1312887"/>
            <a:ext cx="8315174" cy="7796923"/>
            <a:chOff x="9080798" y="1300268"/>
            <a:chExt cx="8315174" cy="7796923"/>
          </a:xfrm>
        </p:grpSpPr>
        <p:grpSp>
          <p:nvGrpSpPr>
            <p:cNvPr id="80" name="그룹 1011">
              <a:extLst>
                <a:ext uri="{FF2B5EF4-FFF2-40B4-BE49-F238E27FC236}">
                  <a16:creationId xmlns:a16="http://schemas.microsoft.com/office/drawing/2014/main" id="{49304392-ED65-46D4-9E18-CF27B69DB419}"/>
                </a:ext>
              </a:extLst>
            </p:cNvPr>
            <p:cNvGrpSpPr/>
            <p:nvPr/>
          </p:nvGrpSpPr>
          <p:grpSpPr>
            <a:xfrm>
              <a:off x="9080798" y="1300268"/>
              <a:ext cx="4294295" cy="704729"/>
              <a:chOff x="8910412" y="3353192"/>
              <a:chExt cx="4294295" cy="704729"/>
            </a:xfrm>
          </p:grpSpPr>
          <p:grpSp>
            <p:nvGrpSpPr>
              <p:cNvPr id="83" name="그룹 1012">
                <a:extLst>
                  <a:ext uri="{FF2B5EF4-FFF2-40B4-BE49-F238E27FC236}">
                    <a16:creationId xmlns:a16="http://schemas.microsoft.com/office/drawing/2014/main" id="{D19CEAB8-81D2-4CB8-82B8-163F699D6F71}"/>
                  </a:ext>
                </a:extLst>
              </p:cNvPr>
              <p:cNvGrpSpPr/>
              <p:nvPr/>
            </p:nvGrpSpPr>
            <p:grpSpPr>
              <a:xfrm>
                <a:off x="8910412" y="3878632"/>
                <a:ext cx="330638" cy="179289"/>
                <a:chOff x="8910412" y="3878632"/>
                <a:chExt cx="330638" cy="179289"/>
              </a:xfrm>
            </p:grpSpPr>
            <p:pic>
              <p:nvPicPr>
                <p:cNvPr id="85" name="Object 36">
                  <a:extLst>
                    <a:ext uri="{FF2B5EF4-FFF2-40B4-BE49-F238E27FC236}">
                      <a16:creationId xmlns:a16="http://schemas.microsoft.com/office/drawing/2014/main" id="{8DD592A9-DE0E-47AD-BBB9-CD8BD3BF2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910412" y="3878632"/>
                  <a:ext cx="330638" cy="179289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38">
                <a:extLst>
                  <a:ext uri="{FF2B5EF4-FFF2-40B4-BE49-F238E27FC236}">
                    <a16:creationId xmlns:a16="http://schemas.microsoft.com/office/drawing/2014/main" id="{23824C8D-4174-49D9-84D8-E9DEAEBFC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64874" y="3305574"/>
                <a:ext cx="2309902" cy="571415"/>
              </a:xfrm>
              <a:prstGeom prst="rect">
                <a:avLst/>
              </a:prstGeom>
            </p:spPr>
          </p:pic>
        </p:grpSp>
        <p:grpSp>
          <p:nvGrpSpPr>
            <p:cNvPr id="86" name="그룹 1009">
              <a:extLst>
                <a:ext uri="{FF2B5EF4-FFF2-40B4-BE49-F238E27FC236}">
                  <a16:creationId xmlns:a16="http://schemas.microsoft.com/office/drawing/2014/main" id="{4ABC507D-CD6D-47C2-88FA-0E0EE19BE2AB}"/>
                </a:ext>
              </a:extLst>
            </p:cNvPr>
            <p:cNvGrpSpPr/>
            <p:nvPr/>
          </p:nvGrpSpPr>
          <p:grpSpPr>
            <a:xfrm>
              <a:off x="9358437" y="2333813"/>
              <a:ext cx="8037535" cy="6763378"/>
              <a:chOff x="8464891" y="4526999"/>
              <a:chExt cx="7939951" cy="6693790"/>
            </a:xfrm>
          </p:grpSpPr>
          <p:pic>
            <p:nvPicPr>
              <p:cNvPr id="87" name="Object 31">
                <a:extLst>
                  <a:ext uri="{FF2B5EF4-FFF2-40B4-BE49-F238E27FC236}">
                    <a16:creationId xmlns:a16="http://schemas.microsoft.com/office/drawing/2014/main" id="{01660E57-7129-429B-B3DE-F5416894D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464891" y="4526999"/>
                <a:ext cx="7939951" cy="6693790"/>
              </a:xfrm>
              <a:prstGeom prst="rect">
                <a:avLst/>
              </a:prstGeom>
            </p:spPr>
          </p:pic>
        </p:grpSp>
      </p:grpSp>
      <p:grpSp>
        <p:nvGrpSpPr>
          <p:cNvPr id="81" name="그룹 1013">
            <a:extLst>
              <a:ext uri="{FF2B5EF4-FFF2-40B4-BE49-F238E27FC236}">
                <a16:creationId xmlns:a16="http://schemas.microsoft.com/office/drawing/2014/main" id="{64902886-47B9-4E4D-8C99-D006EDFEE6AE}"/>
              </a:ext>
            </a:extLst>
          </p:cNvPr>
          <p:cNvGrpSpPr/>
          <p:nvPr/>
        </p:nvGrpSpPr>
        <p:grpSpPr>
          <a:xfrm>
            <a:off x="9209251" y="2375968"/>
            <a:ext cx="8037535" cy="6763379"/>
            <a:chOff x="9185939" y="4393073"/>
            <a:chExt cx="8037535" cy="6763379"/>
          </a:xfrm>
        </p:grpSpPr>
        <p:pic>
          <p:nvPicPr>
            <p:cNvPr id="82" name="Object 41">
              <a:extLst>
                <a:ext uri="{FF2B5EF4-FFF2-40B4-BE49-F238E27FC236}">
                  <a16:creationId xmlns:a16="http://schemas.microsoft.com/office/drawing/2014/main" id="{8FDDAFE9-C5FC-4417-BB8D-EAA5072AE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85939" y="4393073"/>
              <a:ext cx="8037535" cy="6763379"/>
            </a:xfrm>
            <a:prstGeom prst="rect">
              <a:avLst/>
            </a:prstGeom>
          </p:spPr>
        </p:pic>
      </p:grpSp>
      <p:pic>
        <p:nvPicPr>
          <p:cNvPr id="88" name="Object 5">
            <a:extLst>
              <a:ext uri="{FF2B5EF4-FFF2-40B4-BE49-F238E27FC236}">
                <a16:creationId xmlns:a16="http://schemas.microsoft.com/office/drawing/2014/main" id="{CA3A4D66-2B91-4B68-B028-D370B7A47F30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5068" y="762085"/>
            <a:ext cx="3308348" cy="637815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27C1A7C-075A-40B6-8341-5B3622FBEF4A}"/>
              </a:ext>
            </a:extLst>
          </p:cNvPr>
          <p:cNvGrpSpPr/>
          <p:nvPr/>
        </p:nvGrpSpPr>
        <p:grpSpPr>
          <a:xfrm>
            <a:off x="2093981" y="2047808"/>
            <a:ext cx="3161212" cy="1410454"/>
            <a:chOff x="2093981" y="2047808"/>
            <a:chExt cx="3161212" cy="1410454"/>
          </a:xfrm>
        </p:grpSpPr>
        <p:pic>
          <p:nvPicPr>
            <p:cNvPr id="95" name="Object 4">
              <a:extLst>
                <a:ext uri="{FF2B5EF4-FFF2-40B4-BE49-F238E27FC236}">
                  <a16:creationId xmlns:a16="http://schemas.microsoft.com/office/drawing/2014/main" id="{BCE60BC7-2F81-4ADF-AC89-1017EDBD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93981" y="2047808"/>
              <a:ext cx="3161212" cy="514861"/>
            </a:xfrm>
            <a:prstGeom prst="rect">
              <a:avLst/>
            </a:prstGeom>
          </p:spPr>
        </p:pic>
        <p:pic>
          <p:nvPicPr>
            <p:cNvPr id="96" name="Object 21">
              <a:extLst>
                <a:ext uri="{FF2B5EF4-FFF2-40B4-BE49-F238E27FC236}">
                  <a16:creationId xmlns:a16="http://schemas.microsoft.com/office/drawing/2014/main" id="{5994E548-F503-424E-88BB-FC6235BB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3981" y="2943401"/>
              <a:ext cx="2082468" cy="514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  <p:bldP spid="78" grpId="0" animBg="1"/>
      <p:bldP spid="7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647" y="589398"/>
            <a:ext cx="17164420" cy="9106918"/>
            <a:chOff x="560647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47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2045" y="2290568"/>
            <a:ext cx="4086645" cy="1154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7958" y="5047621"/>
            <a:ext cx="11095838" cy="24039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068" y="1522020"/>
            <a:ext cx="413896" cy="63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20400" y="3876565"/>
            <a:ext cx="10844914" cy="81089"/>
            <a:chOff x="3720400" y="3876565"/>
            <a:chExt cx="10844914" cy="810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0400" y="3876565"/>
              <a:ext cx="10844914" cy="810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483217"/>
            <a:ext cx="17164420" cy="9106918"/>
            <a:chOff x="579695" y="483217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483217"/>
              <a:ext cx="17164420" cy="91069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243" y="5908910"/>
            <a:ext cx="4813197" cy="11545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744" y="8138989"/>
            <a:ext cx="2091376" cy="3657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068" y="1522020"/>
            <a:ext cx="415668" cy="63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8217" y="7696093"/>
            <a:ext cx="2155020" cy="473371"/>
            <a:chOff x="1288217" y="7696093"/>
            <a:chExt cx="2155020" cy="473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217" y="7696093"/>
              <a:ext cx="2155020" cy="47337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6A911825-CE8E-44C7-89D4-59FE33211317}"/>
              </a:ext>
            </a:extLst>
          </p:cNvPr>
          <p:cNvGrpSpPr/>
          <p:nvPr/>
        </p:nvGrpSpPr>
        <p:grpSpPr>
          <a:xfrm>
            <a:off x="12268200" y="798770"/>
            <a:ext cx="8321956" cy="9469180"/>
            <a:chOff x="12415836" y="-2616528"/>
            <a:chExt cx="8321956" cy="7791432"/>
          </a:xfrm>
        </p:grpSpPr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097341E-4BF7-453F-B23E-9F4CC36F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5836" y="-2616528"/>
              <a:ext cx="8321956" cy="77914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4635" y="557672"/>
            <a:ext cx="11628303" cy="894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EC2C66AD-63EC-4B75-B88A-D5D9F47555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843" y="581093"/>
            <a:ext cx="10895243" cy="1154570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5B2064D2-B7A6-4A2E-9E5E-83618D3F89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172" y="1580793"/>
            <a:ext cx="1511327" cy="365705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55316D81-F36A-4CA3-BE64-CE8F1C453B49}"/>
              </a:ext>
            </a:extLst>
          </p:cNvPr>
          <p:cNvGrpSpPr/>
          <p:nvPr/>
        </p:nvGrpSpPr>
        <p:grpSpPr>
          <a:xfrm>
            <a:off x="1230057" y="1921800"/>
            <a:ext cx="2988536" cy="473371"/>
            <a:chOff x="1230057" y="1921800"/>
            <a:chExt cx="2988536" cy="473371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BC215922-9692-4C7A-A22D-BE676DF4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057" y="1921800"/>
              <a:ext cx="2988536" cy="473371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6B3C1A6-F6FA-45AD-A346-02E69EBBB97F}"/>
              </a:ext>
            </a:extLst>
          </p:cNvPr>
          <p:cNvGrpSpPr/>
          <p:nvPr/>
        </p:nvGrpSpPr>
        <p:grpSpPr>
          <a:xfrm>
            <a:off x="948212" y="2627616"/>
            <a:ext cx="16336711" cy="7139952"/>
            <a:chOff x="948212" y="2627616"/>
            <a:chExt cx="16336711" cy="7139952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F45ACD24-5075-4059-AC7B-BD67D3E60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12" y="2627616"/>
              <a:ext cx="16336711" cy="7139952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8243A508-E519-4573-B1BB-7BBAC1BB6A67}"/>
              </a:ext>
            </a:extLst>
          </p:cNvPr>
          <p:cNvGrpSpPr/>
          <p:nvPr/>
        </p:nvGrpSpPr>
        <p:grpSpPr>
          <a:xfrm>
            <a:off x="1752358" y="3917566"/>
            <a:ext cx="14780999" cy="98653"/>
            <a:chOff x="1752358" y="3917566"/>
            <a:chExt cx="14780999" cy="98653"/>
          </a:xfrm>
        </p:grpSpPr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005F30C2-EEF8-4F5E-A30D-BBA3CED09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358" y="3917566"/>
              <a:ext cx="14780999" cy="98653"/>
            </a:xfrm>
            <a:prstGeom prst="rect">
              <a:avLst/>
            </a:prstGeom>
          </p:spPr>
        </p:pic>
      </p:grpSp>
      <p:pic>
        <p:nvPicPr>
          <p:cNvPr id="10" name="Object 12">
            <a:extLst>
              <a:ext uri="{FF2B5EF4-FFF2-40B4-BE49-F238E27FC236}">
                <a16:creationId xmlns:a16="http://schemas.microsoft.com/office/drawing/2014/main" id="{31FDD4D3-E522-486C-AABB-E441A9723C4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9203" y="2851615"/>
            <a:ext cx="6910815" cy="1097116"/>
          </a:xfrm>
          <a:prstGeom prst="rect">
            <a:avLst/>
          </a:prstGeom>
        </p:spPr>
      </p:pic>
      <p:pic>
        <p:nvPicPr>
          <p:cNvPr id="11" name="Object 13">
            <a:extLst>
              <a:ext uri="{FF2B5EF4-FFF2-40B4-BE49-F238E27FC236}">
                <a16:creationId xmlns:a16="http://schemas.microsoft.com/office/drawing/2014/main" id="{B564C101-CED6-496D-AD60-286DDF01459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497" y="4758894"/>
            <a:ext cx="7259321" cy="236913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F42428C9-6B56-46AD-A3FB-7BA9625C59B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4610" y="4736700"/>
            <a:ext cx="7901935" cy="4194305"/>
          </a:xfrm>
          <a:prstGeom prst="rect">
            <a:avLst/>
          </a:prstGeom>
        </p:spPr>
      </p:pic>
      <p:pic>
        <p:nvPicPr>
          <p:cNvPr id="13" name="Object 15">
            <a:extLst>
              <a:ext uri="{FF2B5EF4-FFF2-40B4-BE49-F238E27FC236}">
                <a16:creationId xmlns:a16="http://schemas.microsoft.com/office/drawing/2014/main" id="{9F94CF06-521A-4CB3-9D48-B6B08BDDD79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6766" y="7360471"/>
            <a:ext cx="7964873" cy="164807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55884A-CDA3-4CCB-8ED6-8F261B6EB37D}"/>
              </a:ext>
            </a:extLst>
          </p:cNvPr>
          <p:cNvGrpSpPr/>
          <p:nvPr/>
        </p:nvGrpSpPr>
        <p:grpSpPr>
          <a:xfrm>
            <a:off x="948211" y="2627616"/>
            <a:ext cx="16336711" cy="7139952"/>
            <a:chOff x="948211" y="2640701"/>
            <a:chExt cx="16336711" cy="7139952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C306FB16-3E74-4C83-B7B8-4A057546D34C}"/>
                </a:ext>
              </a:extLst>
            </p:cNvPr>
            <p:cNvGrpSpPr/>
            <p:nvPr/>
          </p:nvGrpSpPr>
          <p:grpSpPr>
            <a:xfrm>
              <a:off x="948211" y="2640701"/>
              <a:ext cx="16336711" cy="7139952"/>
              <a:chOff x="948212" y="2627616"/>
              <a:chExt cx="16336711" cy="7139952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B1397A68-8B35-4DD8-AFD2-6AFA2630C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8212" y="2627616"/>
                <a:ext cx="16336711" cy="7139952"/>
              </a:xfrm>
              <a:prstGeom prst="rect">
                <a:avLst/>
              </a:prstGeom>
            </p:spPr>
          </p:pic>
        </p:grpSp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B3194CE0-67C2-4085-97D4-A6E784E5B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358" y="3967921"/>
              <a:ext cx="14780999" cy="97599"/>
            </a:xfrm>
            <a:prstGeom prst="rect">
              <a:avLst/>
            </a:prstGeom>
          </p:spPr>
        </p:pic>
        <p:pic>
          <p:nvPicPr>
            <p:cNvPr id="27" name="Object 7">
              <a:extLst>
                <a:ext uri="{FF2B5EF4-FFF2-40B4-BE49-F238E27FC236}">
                  <a16:creationId xmlns:a16="http://schemas.microsoft.com/office/drawing/2014/main" id="{20BF7634-79FC-4E28-9EF4-E7B5592D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4037" y="2947256"/>
              <a:ext cx="5354279" cy="1085390"/>
            </a:xfrm>
            <a:prstGeom prst="rect">
              <a:avLst/>
            </a:prstGeom>
          </p:spPr>
        </p:pic>
        <p:pic>
          <p:nvPicPr>
            <p:cNvPr id="28" name="Object 8">
              <a:extLst>
                <a:ext uri="{FF2B5EF4-FFF2-40B4-BE49-F238E27FC236}">
                  <a16:creationId xmlns:a16="http://schemas.microsoft.com/office/drawing/2014/main" id="{365AF007-B70C-439F-9B01-6ACC44E4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6922" y="4690027"/>
              <a:ext cx="12480771" cy="4416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7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647" y="589398"/>
            <a:ext cx="17164420" cy="9106918"/>
            <a:chOff x="560647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47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068" y="1522020"/>
            <a:ext cx="415313" cy="63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1903" y="2176518"/>
            <a:ext cx="6776433" cy="15223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6796" y="3480307"/>
            <a:ext cx="3009271" cy="365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38752" y="4141012"/>
            <a:ext cx="3546356" cy="2003691"/>
            <a:chOff x="7538752" y="4141012"/>
            <a:chExt cx="3546356" cy="2003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8752" y="4141012"/>
              <a:ext cx="3546356" cy="20036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9898" y="2769896"/>
            <a:ext cx="10408523" cy="8890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17063</cp:lastModifiedBy>
  <cp:revision>22</cp:revision>
  <dcterms:created xsi:type="dcterms:W3CDTF">2021-05-19T21:44:50Z</dcterms:created>
  <dcterms:modified xsi:type="dcterms:W3CDTF">2021-05-20T03:37:44Z</dcterms:modified>
</cp:coreProperties>
</file>